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47" d="100"/>
          <a:sy n="47" d="100"/>
        </p:scale>
        <p:origin x="23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33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46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65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7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45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78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48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3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80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30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16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35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BE8E9B-CED5-4D8F-8B2C-B00783951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DEEB125-C545-4833-9013-F689DBF33E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41458"/>
              </p:ext>
            </p:extLst>
          </p:nvPr>
        </p:nvGraphicFramePr>
        <p:xfrm>
          <a:off x="264695" y="1405272"/>
          <a:ext cx="6340640" cy="6764163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634064">
                  <a:extLst>
                    <a:ext uri="{9D8B030D-6E8A-4147-A177-3AD203B41FA5}">
                      <a16:colId xmlns:a16="http://schemas.microsoft.com/office/drawing/2014/main" val="2997824599"/>
                    </a:ext>
                  </a:extLst>
                </a:gridCol>
                <a:gridCol w="256941">
                  <a:extLst>
                    <a:ext uri="{9D8B030D-6E8A-4147-A177-3AD203B41FA5}">
                      <a16:colId xmlns:a16="http://schemas.microsoft.com/office/drawing/2014/main" val="3881538347"/>
                    </a:ext>
                  </a:extLst>
                </a:gridCol>
                <a:gridCol w="119647">
                  <a:extLst>
                    <a:ext uri="{9D8B030D-6E8A-4147-A177-3AD203B41FA5}">
                      <a16:colId xmlns:a16="http://schemas.microsoft.com/office/drawing/2014/main" val="1457056448"/>
                    </a:ext>
                  </a:extLst>
                </a:gridCol>
                <a:gridCol w="257476">
                  <a:extLst>
                    <a:ext uri="{9D8B030D-6E8A-4147-A177-3AD203B41FA5}">
                      <a16:colId xmlns:a16="http://schemas.microsoft.com/office/drawing/2014/main" val="1330133765"/>
                    </a:ext>
                  </a:extLst>
                </a:gridCol>
                <a:gridCol w="391227">
                  <a:extLst>
                    <a:ext uri="{9D8B030D-6E8A-4147-A177-3AD203B41FA5}">
                      <a16:colId xmlns:a16="http://schemas.microsoft.com/office/drawing/2014/main" val="783525368"/>
                    </a:ext>
                  </a:extLst>
                </a:gridCol>
                <a:gridCol w="242837">
                  <a:extLst>
                    <a:ext uri="{9D8B030D-6E8A-4147-A177-3AD203B41FA5}">
                      <a16:colId xmlns:a16="http://schemas.microsoft.com/office/drawing/2014/main" val="1747403233"/>
                    </a:ext>
                  </a:extLst>
                </a:gridCol>
                <a:gridCol w="634064">
                  <a:extLst>
                    <a:ext uri="{9D8B030D-6E8A-4147-A177-3AD203B41FA5}">
                      <a16:colId xmlns:a16="http://schemas.microsoft.com/office/drawing/2014/main" val="1014018636"/>
                    </a:ext>
                  </a:extLst>
                </a:gridCol>
                <a:gridCol w="634064">
                  <a:extLst>
                    <a:ext uri="{9D8B030D-6E8A-4147-A177-3AD203B41FA5}">
                      <a16:colId xmlns:a16="http://schemas.microsoft.com/office/drawing/2014/main" val="959159081"/>
                    </a:ext>
                  </a:extLst>
                </a:gridCol>
                <a:gridCol w="150396">
                  <a:extLst>
                    <a:ext uri="{9D8B030D-6E8A-4147-A177-3AD203B41FA5}">
                      <a16:colId xmlns:a16="http://schemas.microsoft.com/office/drawing/2014/main" val="3465977313"/>
                    </a:ext>
                  </a:extLst>
                </a:gridCol>
                <a:gridCol w="483668">
                  <a:extLst>
                    <a:ext uri="{9D8B030D-6E8A-4147-A177-3AD203B41FA5}">
                      <a16:colId xmlns:a16="http://schemas.microsoft.com/office/drawing/2014/main" val="2017610884"/>
                    </a:ext>
                  </a:extLst>
                </a:gridCol>
                <a:gridCol w="160021">
                  <a:extLst>
                    <a:ext uri="{9D8B030D-6E8A-4147-A177-3AD203B41FA5}">
                      <a16:colId xmlns:a16="http://schemas.microsoft.com/office/drawing/2014/main" val="3987034620"/>
                    </a:ext>
                  </a:extLst>
                </a:gridCol>
                <a:gridCol w="474043">
                  <a:extLst>
                    <a:ext uri="{9D8B030D-6E8A-4147-A177-3AD203B41FA5}">
                      <a16:colId xmlns:a16="http://schemas.microsoft.com/office/drawing/2014/main" val="905890457"/>
                    </a:ext>
                  </a:extLst>
                </a:gridCol>
                <a:gridCol w="181678">
                  <a:extLst>
                    <a:ext uri="{9D8B030D-6E8A-4147-A177-3AD203B41FA5}">
                      <a16:colId xmlns:a16="http://schemas.microsoft.com/office/drawing/2014/main" val="1607747423"/>
                    </a:ext>
                  </a:extLst>
                </a:gridCol>
                <a:gridCol w="452386">
                  <a:extLst>
                    <a:ext uri="{9D8B030D-6E8A-4147-A177-3AD203B41FA5}">
                      <a16:colId xmlns:a16="http://schemas.microsoft.com/office/drawing/2014/main" val="1577985439"/>
                    </a:ext>
                  </a:extLst>
                </a:gridCol>
                <a:gridCol w="257477">
                  <a:extLst>
                    <a:ext uri="{9D8B030D-6E8A-4147-A177-3AD203B41FA5}">
                      <a16:colId xmlns:a16="http://schemas.microsoft.com/office/drawing/2014/main" val="3183230521"/>
                    </a:ext>
                  </a:extLst>
                </a:gridCol>
                <a:gridCol w="1010651">
                  <a:extLst>
                    <a:ext uri="{9D8B030D-6E8A-4147-A177-3AD203B41FA5}">
                      <a16:colId xmlns:a16="http://schemas.microsoft.com/office/drawing/2014/main" val="3562233732"/>
                    </a:ext>
                  </a:extLst>
                </a:gridCol>
              </a:tblGrid>
              <a:tr h="424609">
                <a:tc gridSpan="16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 Excelentíssimo Sra. Presidente da FKM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796964"/>
                  </a:ext>
                </a:extLst>
              </a:tr>
              <a:tr h="20347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Eu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, portador  da Cédula de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26565"/>
                  </a:ext>
                </a:extLst>
              </a:tr>
              <a:tr h="203471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Identidade RG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,inscrito no CPF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50771"/>
                  </a:ext>
                </a:extLst>
              </a:tr>
              <a:tr h="2034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Nascido em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/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7084" marR="7084" marT="7084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, na cidade 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498115"/>
                  </a:ext>
                </a:extLst>
              </a:tr>
              <a:tr h="2034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estado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Representante  da Academia e/ou Associação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dirty="0"/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07601"/>
                  </a:ext>
                </a:extLst>
              </a:tr>
              <a:tr h="2034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situada 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11">
                  <a:txBody>
                    <a:bodyPr/>
                    <a:lstStyle/>
                    <a:p>
                      <a:pPr algn="l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dirty="0"/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Nº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extLst>
                  <a:ext uri="{0D108BD9-81ED-4DB2-BD59-A6C34878D82A}">
                    <a16:rowId xmlns:a16="http://schemas.microsoft.com/office/drawing/2014/main" val="2194055028"/>
                  </a:ext>
                </a:extLst>
              </a:tr>
              <a:tr h="2034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Bairro: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dirty="0"/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Telefone: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dirty="0"/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7084" marR="7084" marT="708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Estado: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140120"/>
                  </a:ext>
                </a:extLst>
              </a:tr>
              <a:tr h="2034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CNPJ: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/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ADE TOMMY" panose="02000503000000020004" pitchFamily="50" charset="0"/>
                        </a:rPr>
                        <a:t>CEP:</a:t>
                      </a: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593173"/>
                  </a:ext>
                </a:extLst>
              </a:tr>
              <a:tr h="203471">
                <a:tc gridSpan="16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102860"/>
                  </a:ext>
                </a:extLst>
              </a:tr>
              <a:tr h="2880547"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Vem respeitosamente, solicitar a V. Sª que se digne a autorizar a filiação desta entidade em caráter provisório até a conclusão do processo de filiação em caráter definitivo após o mesmo, no quadro de filiados desta Federação. Para tanto declaro conhecer e aceitar o Estatuto da mesma.</a:t>
                      </a:r>
                      <a:b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</a:br>
                      <a:b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</a:br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Comprometo-me no prazo de 90 dias, enviar toda a documentação legal de nossa Academia e/ou Associação.</a:t>
                      </a:r>
                      <a:endParaRPr lang="pt-BR" sz="1100" b="0" i="1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879679"/>
                  </a:ext>
                </a:extLst>
              </a:tr>
              <a:tr h="203471">
                <a:tc gridSpan="16"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33210"/>
                  </a:ext>
                </a:extLst>
              </a:tr>
              <a:tr h="203471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Data da Inscrição: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12"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549824"/>
                  </a:ext>
                </a:extLst>
              </a:tr>
              <a:tr h="203471">
                <a:tc gridSpan="16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extLst>
                  <a:ext uri="{0D108BD9-81ED-4DB2-BD59-A6C34878D82A}">
                    <a16:rowId xmlns:a16="http://schemas.microsoft.com/office/drawing/2014/main" val="2843469126"/>
                  </a:ext>
                </a:extLst>
              </a:tr>
              <a:tr h="203471">
                <a:tc gridSpan="16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Representante da Associação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extLst>
                  <a:ext uri="{0D108BD9-81ED-4DB2-BD59-A6C34878D82A}">
                    <a16:rowId xmlns:a16="http://schemas.microsoft.com/office/drawing/2014/main" val="2072385604"/>
                  </a:ext>
                </a:extLst>
              </a:tr>
              <a:tr h="203471">
                <a:tc gridSpan="16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extLst>
                  <a:ext uri="{0D108BD9-81ED-4DB2-BD59-A6C34878D82A}">
                    <a16:rowId xmlns:a16="http://schemas.microsoft.com/office/drawing/2014/main" val="3735200801"/>
                  </a:ext>
                </a:extLst>
              </a:tr>
              <a:tr h="203471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Telefone para contato: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/>
                </a:tc>
                <a:extLst>
                  <a:ext uri="{0D108BD9-81ED-4DB2-BD59-A6C34878D82A}">
                    <a16:rowId xmlns:a16="http://schemas.microsoft.com/office/drawing/2014/main" val="2318639300"/>
                  </a:ext>
                </a:extLst>
              </a:tr>
              <a:tr h="2034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Residencial: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dirty="0"/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Comercial: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950102"/>
                  </a:ext>
                </a:extLst>
              </a:tr>
              <a:tr h="203471">
                <a:tc gridSpan="16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extLst>
                  <a:ext uri="{0D108BD9-81ED-4DB2-BD59-A6C34878D82A}">
                    <a16:rowId xmlns:a16="http://schemas.microsoft.com/office/drawing/2014/main" val="2942893435"/>
                  </a:ext>
                </a:extLst>
              </a:tr>
              <a:tr h="20347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Celular: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MADE TOMMY" panose="02000503000000020004" pitchFamily="50" charset="0"/>
                        </a:rPr>
                        <a:t>Fax: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7084" marR="7084" marT="70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429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13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158</Words>
  <Application>Microsoft Office PowerPoint</Application>
  <PresentationFormat>Papel A4 (210 x 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MADE TOMMY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COPIADORA-6</dc:creator>
  <cp:lastModifiedBy>Carlos Rocha</cp:lastModifiedBy>
  <cp:revision>11</cp:revision>
  <dcterms:created xsi:type="dcterms:W3CDTF">2023-01-30T14:46:01Z</dcterms:created>
  <dcterms:modified xsi:type="dcterms:W3CDTF">2023-02-25T13:51:49Z</dcterms:modified>
</cp:coreProperties>
</file>